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54" y="1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65E07-60EE-F616-FD0D-96F746FF9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CB5D9-64B9-5412-4C8B-B2FFC700E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8BD23-95B1-EEE1-D72A-8A399087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05B81-FBFC-C98D-960C-315FED63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A453D-DA9B-0854-CC9C-3645B6FE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E9E3-5166-4E1D-7F36-9AF48874F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3A910-0C9F-5FC3-4C6F-784582175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0D517-549C-1DE2-7DE8-8A27A258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BCD00-7377-4857-2504-E64F0CB4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440F6-06FD-D61C-53B9-687F45027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6F060D-25FC-A4E4-8AFF-EA3AFC65B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E9749-3A8C-DE21-15E7-C2A929EF0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4BC44-01BC-0848-23E9-EB2303C0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4A6EE-456E-EEFF-5B1D-2F4161CB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8CD37-0E85-60A4-63DF-741D2A0D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2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4F29B-4CE7-E6F7-E37C-E3B918D0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1D994-7679-B4FB-0F3F-447BDA813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AAF3F-5546-DE77-CBC4-B406A106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38C13-F6A0-A6D7-E12F-493D8FAB9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281BB-8370-1E11-B0D1-1F4C720B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052A-57E5-3BD8-E3FA-D6E436A05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F9E0C-2C19-B656-D9B4-0419A8DDD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9479B-2BE4-96BD-A1C9-5F79BEB0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A0372-71EB-7691-28FF-169F6115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CD098-EEB0-874E-A28A-559B2BA5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3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83EA-3699-E706-F712-8DEB48527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8266-5573-5798-4DA6-62C591B28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B5339-A347-0CE9-851E-39CBB5BE8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F8D23-51E3-F313-116C-EDE7BE38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52906-F8F9-F479-DE8B-AFD67DA1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7176E-0FF6-7772-C86D-1C1C31CB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2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5F99-DD78-B34B-D919-BE457EEF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D80A6-95C3-DB5B-5B8C-A304888C9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D720F-CE14-9790-31BD-3BB6FA717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54E9D9-7C4A-56B8-8801-2FEF1E6DC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21A66C-C524-0229-1F37-720EA45D86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3C2AD-B1AC-8257-2165-E68CDDEC6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BFC2AE-6247-5618-1ECA-4F05E161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25EA8-5F75-617C-75CF-B8EA279AA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37DF-6C78-D164-A40F-54C3E20E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0B764B-8343-1BA7-AB41-F77F307CC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929B0-8269-55AF-C2EA-75C9AED5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D90D5F-E288-A34E-EA69-BE8B4A225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7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CCC820-30E2-3871-8A34-CF4B395C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BE7C0D-E745-217F-6F70-166E3FAD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2348D-1243-7D93-094D-BDB240E19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7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1D447-237E-57E8-0672-C57D3161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E50DD-972B-FFB6-565A-1257CF5A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0DF5C-16F7-BB05-0377-DF934BBE7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ED36A-0770-0E2A-6D57-45C8E2BF1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EB664-14D8-0A27-5772-42C88B1F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91ED0-A044-DDFF-2113-44858911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FCF7F-27FC-9589-EA91-7BA8AC80E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12451-85E6-D414-EEA6-21A3C88F0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2C394-1ED3-EF53-24C7-42694B0D7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E4A5C-8F67-8B8E-3C50-9AE141AE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E4C55-8A54-76E4-1C6D-8AC64522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4B286-48CF-C182-B797-B49436F34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4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E85A80-E4F0-D4A3-AB67-2BD434793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62018-CE67-3236-80B3-A6709BCF8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14398-7B1C-EA5A-46F8-F1C344C2F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446F-5749-4712-8BB6-6EDBD7E8F46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3A39B-EDA2-3C90-67D8-29C430F99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FFACF-305D-558F-BF50-C28B48E19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AEF47-C7FA-4618-9C67-B7862D4AF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phonicsking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E8AF6-C8B9-0B38-6040-575153755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885" y="387758"/>
            <a:ext cx="9144000" cy="815767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ESL Orientation and testing Day 2</a:t>
            </a:r>
            <a:br>
              <a:rPr lang="en-US" b="1" u="sng" dirty="0"/>
            </a:br>
            <a:r>
              <a:rPr lang="en-US" sz="1800" b="1" u="sng" dirty="0"/>
              <a:t>8/8/2023</a:t>
            </a:r>
            <a:endParaRPr lang="en-US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9C9B5-CD15-F27D-1A68-FB38416E3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837" y="1355790"/>
            <a:ext cx="3371850" cy="16557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b="1" dirty="0"/>
              <a:t>Website Access Training</a:t>
            </a:r>
          </a:p>
          <a:p>
            <a:pPr marL="457200" indent="-457200">
              <a:buAutoNum type="arabicPeriod"/>
            </a:pPr>
            <a:r>
              <a:rPr lang="en-US" dirty="0"/>
              <a:t>Scan QR code or go to</a:t>
            </a:r>
          </a:p>
          <a:p>
            <a:pPr marL="457200" indent="-457200">
              <a:buAutoNum type="arabicPeriod"/>
            </a:pPr>
            <a:r>
              <a:rPr lang="en-US" dirty="0">
                <a:hlinkClick r:id="rId2"/>
              </a:rPr>
              <a:t>www.thephonicsking.com</a:t>
            </a:r>
            <a:endParaRPr lang="en-US" dirty="0"/>
          </a:p>
          <a:p>
            <a:r>
              <a:rPr lang="en-US" dirty="0"/>
              <a:t>To view resources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A5D5600-CCCA-0EBF-1AD3-D5D8E9494244}"/>
              </a:ext>
            </a:extLst>
          </p:cNvPr>
          <p:cNvSpPr txBox="1">
            <a:spLocks/>
          </p:cNvSpPr>
          <p:nvPr/>
        </p:nvSpPr>
        <p:spPr>
          <a:xfrm>
            <a:off x="4142960" y="1355790"/>
            <a:ext cx="3371850" cy="1655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Practice Books Overview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Go over the features of the book and how to use it.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Discuss where to find help and the need to skip a page</a:t>
            </a:r>
          </a:p>
          <a:p>
            <a:r>
              <a:rPr lang="en-US" dirty="0"/>
              <a:t>Come with questions in the next session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F293F56-B270-864F-0308-66E7D94C24F1}"/>
              </a:ext>
            </a:extLst>
          </p:cNvPr>
          <p:cNvSpPr txBox="1">
            <a:spLocks/>
          </p:cNvSpPr>
          <p:nvPr/>
        </p:nvSpPr>
        <p:spPr>
          <a:xfrm>
            <a:off x="7851084" y="1316929"/>
            <a:ext cx="3371850" cy="1655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Duolingo App Download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Help Students who have smart phone download the app on their phones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French English Version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DAE9F62-20EF-BF96-10BB-3361CCCDEE89}"/>
              </a:ext>
            </a:extLst>
          </p:cNvPr>
          <p:cNvSpPr txBox="1">
            <a:spLocks/>
          </p:cNvSpPr>
          <p:nvPr/>
        </p:nvSpPr>
        <p:spPr>
          <a:xfrm>
            <a:off x="434837" y="3233524"/>
            <a:ext cx="3371850" cy="1655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Book Distribution and Payments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Account for students who paid and who did not pay.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35738B9-31A0-EE9D-BFD3-FADBC964B383}"/>
              </a:ext>
            </a:extLst>
          </p:cNvPr>
          <p:cNvSpPr txBox="1">
            <a:spLocks/>
          </p:cNvSpPr>
          <p:nvPr/>
        </p:nvSpPr>
        <p:spPr>
          <a:xfrm>
            <a:off x="4142960" y="3233524"/>
            <a:ext cx="3371850" cy="1655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b="1" u="sng" dirty="0">
                <a:solidFill>
                  <a:srgbClr val="FF0000"/>
                </a:solidFill>
              </a:rPr>
              <a:t>Electronic Attendance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b="1" u="sng" dirty="0"/>
              <a:t>Teachers/Support Staff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b="1" u="sng" dirty="0"/>
              <a:t>Students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2E81A73-0069-B0FE-D136-85DF760B009B}"/>
              </a:ext>
            </a:extLst>
          </p:cNvPr>
          <p:cNvSpPr txBox="1">
            <a:spLocks/>
          </p:cNvSpPr>
          <p:nvPr/>
        </p:nvSpPr>
        <p:spPr>
          <a:xfrm>
            <a:off x="7851084" y="3233524"/>
            <a:ext cx="3371850" cy="16557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Day 2 Orientation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Overview of the resources on the website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248822F-3BE9-D2AE-010B-0AF055E1741D}"/>
              </a:ext>
            </a:extLst>
          </p:cNvPr>
          <p:cNvSpPr txBox="1">
            <a:spLocks/>
          </p:cNvSpPr>
          <p:nvPr/>
        </p:nvSpPr>
        <p:spPr>
          <a:xfrm>
            <a:off x="434837" y="5002690"/>
            <a:ext cx="5449128" cy="11503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Testing</a:t>
            </a:r>
          </a:p>
          <a:p>
            <a:r>
              <a:rPr lang="en-US" u="sng" dirty="0"/>
              <a:t>Test remaining students</a:t>
            </a:r>
          </a:p>
          <a:p>
            <a:r>
              <a:rPr lang="en-US" u="sng" dirty="0"/>
              <a:t>Use the listening recordings from email or website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26E341F-5915-A9BC-CE46-E1E0E532089F}"/>
              </a:ext>
            </a:extLst>
          </p:cNvPr>
          <p:cNvSpPr txBox="1">
            <a:spLocks/>
          </p:cNvSpPr>
          <p:nvPr/>
        </p:nvSpPr>
        <p:spPr>
          <a:xfrm>
            <a:off x="6028083" y="5002690"/>
            <a:ext cx="5194851" cy="11503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Classroom Assignment</a:t>
            </a:r>
          </a:p>
          <a:p>
            <a:r>
              <a:rPr lang="en-US" dirty="0"/>
              <a:t>Placement of tested students into their classrooms</a:t>
            </a:r>
          </a:p>
        </p:txBody>
      </p:sp>
    </p:spTree>
    <p:extLst>
      <p:ext uri="{BB962C8B-B14F-4D97-AF65-F5344CB8AC3E}">
        <p14:creationId xmlns:p14="http://schemas.microsoft.com/office/powerpoint/2010/main" val="188332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131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ESL Orientation and testing Day 2 8/8/2023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ESL Orientation and testing Day 2 8/8/2023</dc:title>
  <dc:creator>Marie Alexandre</dc:creator>
  <cp:lastModifiedBy>Marie Alexandre</cp:lastModifiedBy>
  <cp:revision>1</cp:revision>
  <dcterms:created xsi:type="dcterms:W3CDTF">2023-08-08T13:35:07Z</dcterms:created>
  <dcterms:modified xsi:type="dcterms:W3CDTF">2023-08-08T14:00:24Z</dcterms:modified>
</cp:coreProperties>
</file>